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3" r:id="rId3"/>
    <p:sldId id="265" r:id="rId4"/>
    <p:sldId id="266" r:id="rId5"/>
    <p:sldId id="281" r:id="rId6"/>
    <p:sldId id="257" r:id="rId7"/>
    <p:sldId id="282" r:id="rId8"/>
    <p:sldId id="280" r:id="rId9"/>
    <p:sldId id="279" r:id="rId10"/>
    <p:sldId id="258" r:id="rId11"/>
    <p:sldId id="286" r:id="rId12"/>
    <p:sldId id="287" r:id="rId13"/>
    <p:sldId id="276" r:id="rId14"/>
    <p:sldId id="267" r:id="rId15"/>
    <p:sldId id="275" r:id="rId16"/>
    <p:sldId id="274" r:id="rId17"/>
    <p:sldId id="273" r:id="rId18"/>
    <p:sldId id="259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06B87-DAA8-467D-B3C0-3142EDD9EE45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BA29D-47C1-4F06-AD35-17BC0C73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90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557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14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53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9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244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650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568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66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41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51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564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9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73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922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952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353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449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29D-47C1-4F06-AD35-17BC0C731FC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04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2/12/2015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3;&#1091;&#1083;&#1102;&#1079;&#1072;\Downloads\&#1069;&#1093;%20&#1044;&#1086;&#1088;&#1086;&#1075;&#1080;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57200" y="304800"/>
            <a:ext cx="9144000" cy="1829761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Наши родственники во время войны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58370" name="Picture 2" descr="http://www.krasota-gif.narod.ru/s/9/9_may_5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61588"/>
            <a:ext cx="5181600" cy="4496412"/>
          </a:xfrm>
          <a:prstGeom prst="rect">
            <a:avLst/>
          </a:prstGeom>
          <a:noFill/>
        </p:spPr>
      </p:pic>
      <p:pic>
        <p:nvPicPr>
          <p:cNvPr id="58372" name="Picture 4" descr="http://oformi.net/uploads/gallery/main/243/oboifghfgd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0502" y="2590800"/>
            <a:ext cx="3813498" cy="4038600"/>
          </a:xfrm>
          <a:prstGeom prst="rect">
            <a:avLst/>
          </a:prstGeom>
          <a:noFill/>
        </p:spPr>
      </p:pic>
      <p:pic>
        <p:nvPicPr>
          <p:cNvPr id="5" name="Эх Дорог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Эх Дорог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Эх Дорог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1" name="Эх Дорог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34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699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34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70497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mute="1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mute="1"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4400" i="1" dirty="0" err="1" smtClean="0">
                <a:solidFill>
                  <a:schemeClr val="tx1"/>
                </a:solidFill>
              </a:rPr>
              <a:t>Ахметгалимов</a:t>
            </a:r>
            <a:r>
              <a:rPr lang="ru-RU" sz="4400" i="1" dirty="0" smtClean="0">
                <a:solidFill>
                  <a:schemeClr val="tx1"/>
                </a:solidFill>
              </a:rPr>
              <a:t> </a:t>
            </a:r>
            <a:r>
              <a:rPr lang="ru-RU" sz="4400" i="1" dirty="0" err="1" smtClean="0">
                <a:solidFill>
                  <a:schemeClr val="tx1"/>
                </a:solidFill>
              </a:rPr>
              <a:t>Файзрахман</a:t>
            </a:r>
            <a:r>
              <a:rPr lang="ru-RU" sz="4400" i="1" dirty="0" smtClean="0">
                <a:solidFill>
                  <a:schemeClr val="tx1"/>
                </a:solidFill>
              </a:rPr>
              <a:t> </a:t>
            </a:r>
            <a:r>
              <a:rPr lang="ru-RU" sz="4400" i="1" dirty="0" err="1" smtClean="0">
                <a:solidFill>
                  <a:schemeClr val="tx1"/>
                </a:solidFill>
              </a:rPr>
              <a:t>Ахметгалимович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pp.vk.me/c622516/v622516378/cc4c/lupD_Xsst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85899"/>
            <a:ext cx="8382000" cy="5372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648200"/>
            <a:ext cx="7696200" cy="220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err="1" smtClean="0"/>
              <a:t>Ахметгалимов</a:t>
            </a:r>
            <a:r>
              <a:rPr lang="ru-RU" sz="1800" dirty="0" smtClean="0"/>
              <a:t> </a:t>
            </a:r>
            <a:r>
              <a:rPr lang="ru-RU" sz="1800" dirty="0" err="1" smtClean="0"/>
              <a:t>Файзрахман</a:t>
            </a:r>
            <a:r>
              <a:rPr lang="ru-RU" sz="1800" dirty="0" smtClean="0"/>
              <a:t> </a:t>
            </a:r>
            <a:r>
              <a:rPr lang="ru-RU" sz="1800" dirty="0" err="1" smtClean="0"/>
              <a:t>Ахметгалимович</a:t>
            </a:r>
            <a:r>
              <a:rPr lang="ru-RU" sz="1800" dirty="0" smtClean="0"/>
              <a:t> – родился 10 мая 1914 года. В сентябре 1941 года был мобилизован на войну, в 101 ложный батальон – стрелком. Воевал с апреля 1941 – по август 1945 года. Во время Великой Отечественной Войны воевал в Калининском  фронте. Был ранен в правое плечо 16 апреля 1945 года. В 1946 году получил медаль за победу над Фашисткой Германией в ВОВ </a:t>
            </a:r>
            <a:r>
              <a:rPr lang="ru-RU" sz="1800" smtClean="0"/>
              <a:t>1941-1945 гг.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810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/>
              <a:t>Ахметгалимов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Файзрахман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Ахметгалимович</a:t>
            </a:r>
            <a:endParaRPr lang="ru-RU" sz="2800" b="1" dirty="0"/>
          </a:p>
        </p:txBody>
      </p:sp>
      <p:pic>
        <p:nvPicPr>
          <p:cNvPr id="6" name="Picture 2" descr="https://pp.vk.me/c622516/v622516378/cc4c/lupD_Xsst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143000"/>
            <a:ext cx="5105400" cy="32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юза\Desktop\11а в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153400" cy="6115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ь\Desktop\бабай\Фото0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8600"/>
            <a:ext cx="6912768" cy="43803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09800" y="4648200"/>
            <a:ext cx="457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Удивительный человек,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настоящий герой –</a:t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Ибатуллин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Фарит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Ахмедулеевич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ь\Desktop\бабай\Фото05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181056" cy="51125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81200" y="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Учитель географии, фронтовик, прошедший всю войну 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152400"/>
            <a:ext cx="6781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Автобиография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Ибатуллина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Фарита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Ахмедулеевича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29540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Родился я 24 мая 1925 году в селе </a:t>
            </a:r>
            <a:r>
              <a:rPr lang="ru-RU" sz="1600" i="1" dirty="0" err="1" smtClean="0"/>
              <a:t>Бояровка</a:t>
            </a:r>
            <a:r>
              <a:rPr lang="ru-RU" sz="1600" i="1" dirty="0" smtClean="0"/>
              <a:t>, Архангельского сельского совета Домбаровского района. Босоногое детство и юность прошли в степных просторах родного края. В 9 лет пошёл в школу. Первым учителем был </a:t>
            </a:r>
            <a:r>
              <a:rPr lang="ru-RU" sz="1600" i="1" dirty="0" err="1" smtClean="0"/>
              <a:t>Ахмадулла</a:t>
            </a:r>
            <a:r>
              <a:rPr lang="ru-RU" sz="1600" i="1" dirty="0" smtClean="0"/>
              <a:t> – мой родной отец. Вырос я в семье учителя, где знания, книги почитались особо. Мои успехи в учёбе ежегодно отмечались похвальными грамотами. Окончив 7 классов, поступил в </a:t>
            </a:r>
            <a:r>
              <a:rPr lang="ru-RU" sz="1600" i="1" dirty="0" err="1" smtClean="0"/>
              <a:t>Акбулакское</a:t>
            </a:r>
            <a:r>
              <a:rPr lang="ru-RU" sz="1600" i="1" dirty="0" smtClean="0"/>
              <a:t> педучилище и успел окончить только первый курс, началась война. Словно лавина ворвалась она в каждый дом, в каждую семью. Тысячи наших земляков ушли на фронт. Не миновала она и нашу семью. С первых же дней войны, где-то под </a:t>
            </a:r>
            <a:r>
              <a:rPr lang="ru-RU" sz="1600" i="1" dirty="0" err="1" smtClean="0"/>
              <a:t>Волховым</a:t>
            </a:r>
            <a:r>
              <a:rPr lang="ru-RU" sz="1600" i="1" dirty="0" smtClean="0"/>
              <a:t> сражался брат </a:t>
            </a:r>
            <a:r>
              <a:rPr lang="ru-RU" sz="1600" i="1" dirty="0" err="1" smtClean="0"/>
              <a:t>Файсхан</a:t>
            </a:r>
            <a:r>
              <a:rPr lang="ru-RU" sz="1600" i="1" dirty="0" smtClean="0"/>
              <a:t>. Ускоренно закончив офицерскую школу в 1942 году в донских степях на южном фронте отбивал танковые атаки фашистов со своей ротой брат лейтенант </a:t>
            </a:r>
            <a:r>
              <a:rPr lang="ru-RU" sz="1600" i="1" dirty="0" err="1" smtClean="0"/>
              <a:t>Галиакбар</a:t>
            </a:r>
            <a:r>
              <a:rPr lang="ru-RU" sz="1600" i="1" dirty="0" smtClean="0"/>
              <a:t>. Никого не щадила война, даже пожилого отца – участника 1-й мировой войны призвали в армию. Из мужчин дома остался я один – семнадцатилетний парень с мамой и маленькой сестрой. В школах некому было учить детей – все учителя ушли на фронт. По просьбе жителей села, получив приказ РОНО о назначении, 30 ноября 1942 года я в первые, как учитель, вошёл в класс. Я стал учителем </a:t>
            </a:r>
            <a:r>
              <a:rPr lang="ru-RU" sz="1600" i="1" dirty="0" err="1" smtClean="0"/>
              <a:t>Истемисской</a:t>
            </a:r>
            <a:r>
              <a:rPr lang="ru-RU" sz="1600" i="1" dirty="0" smtClean="0"/>
              <a:t> начальной школы, заменив отца, ушедшего на фронт.</a:t>
            </a:r>
            <a:endParaRPr lang="ru-RU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228600"/>
            <a:ext cx="7696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Юность легла в мою память незабываемыми дорогами войны. В неполные 18 лет я добровольцем ушёл на войну. Ускоренная военная подготовка в Южно-Уральском военном училище в г. Благовещенске под Уфой, затем в полковой школе в Тоцком лагере Оренбургской области. Потом нас, новоиспеченных младших командиров, отправили в действующую армию – на фронт.</a:t>
            </a:r>
          </a:p>
          <a:p>
            <a:r>
              <a:rPr lang="ru-RU" sz="2000" dirty="0" smtClean="0"/>
              <a:t>В 1943 году на Днепре увидел первое зарево войны. Долгим был мой военный путь. Жестокие бои на Днепровском плацдарме, бои за Правобережную Украину, Молдавию. Я участвовал в ликвидации Никопольской группировки, в </a:t>
            </a:r>
            <a:r>
              <a:rPr lang="ru-RU" sz="2000" dirty="0" err="1" smtClean="0"/>
              <a:t>Яссо-Кишиневской</a:t>
            </a:r>
            <a:r>
              <a:rPr lang="ru-RU" sz="2000" dirty="0" smtClean="0"/>
              <a:t> операции, в освобождении Румынии, Болгарии, Югославии, Венгрии.</a:t>
            </a:r>
          </a:p>
          <a:p>
            <a:r>
              <a:rPr lang="ru-RU" sz="2000" dirty="0" smtClean="0"/>
              <a:t>Познал я и силу самоотверженной солдатской дружбы, когда был дважды ранен.</a:t>
            </a:r>
          </a:p>
          <a:p>
            <a:r>
              <a:rPr lang="ru-RU" sz="2000" dirty="0" smtClean="0"/>
              <a:t>Пережил радость Победы в майские дни 1945 года в Австрии. Я прошагал по огненным дорогам войны, в атаках под ураганным огнём, в рукопашных схватках со злейшим врагом.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04800"/>
            <a:ext cx="8001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Но я горжусь, что среди тех, кто сражался в смертной схватке с врагом, отстоял нашу Родину и будущее наших детей и внуков в грозные годы Великой Отечественной войны, участвовал в освобождении народов Европы от ига фашизма. Завершилась война победой. Страна с ликованием встречала возвратившихся домой своих победителей.</a:t>
            </a:r>
          </a:p>
          <a:p>
            <a:r>
              <a:rPr lang="ru-RU" sz="2000" dirty="0" smtClean="0"/>
              <a:t>Но не всем пришлось испытать это счастье тогда. Мне пришлось ещё 1,5 года служить в составе </a:t>
            </a:r>
            <a:r>
              <a:rPr lang="ru-RU" sz="2000" dirty="0" err="1" smtClean="0"/>
              <a:t>аккупационных</a:t>
            </a:r>
            <a:r>
              <a:rPr lang="ru-RU" sz="2000" dirty="0" smtClean="0"/>
              <a:t> войск в Германии. В 1946 году Советское правительство издало специальный указ об отозвании учителей из армии. По этому Указу я вернулся домой. В декабре 1946 году я вновь вошёл в класс своей </a:t>
            </a:r>
            <a:r>
              <a:rPr lang="ru-RU" sz="2000" dirty="0" err="1" smtClean="0"/>
              <a:t>Истемисской</a:t>
            </a:r>
            <a:r>
              <a:rPr lang="ru-RU" sz="2000" dirty="0" smtClean="0"/>
              <a:t> школы, не успев сменить военную форму на гражданскую.(…)</a:t>
            </a:r>
          </a:p>
          <a:p>
            <a:r>
              <a:rPr lang="ru-RU" sz="2000" dirty="0" smtClean="0"/>
              <a:t>Моя трудовая биография – это почти полувековая учительская работа в школах родного Домбаровского района.(…)</a:t>
            </a:r>
          </a:p>
          <a:p>
            <a:r>
              <a:rPr lang="ru-RU" sz="2000" dirty="0" smtClean="0"/>
              <a:t>Это были незабываемые годы, наполненные романтикой поиска, творческого труда и исполненной мечты успеха, и славных наших побед.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Стихи</a:t>
            </a:r>
            <a:r>
              <a:rPr lang="ru-RU" sz="4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Ибатуллина</a:t>
            </a:r>
            <a:r>
              <a:rPr lang="ru-RU" sz="4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Ф. 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Наиль\Desktop\бабай\Фото05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19200"/>
            <a:ext cx="7162800" cy="537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0" y="394692"/>
            <a:ext cx="533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Роберт Рождественский</a:t>
            </a:r>
            <a:endParaRPr lang="ru-RU" dirty="0" smtClean="0"/>
          </a:p>
          <a:p>
            <a:r>
              <a:rPr lang="ru-RU" b="1" dirty="0" smtClean="0"/>
              <a:t>(отрывок из поэмы «РЕКВИЕМ»)</a:t>
            </a:r>
            <a:endParaRPr lang="ru-RU" dirty="0" smtClean="0"/>
          </a:p>
          <a:p>
            <a:r>
              <a:rPr lang="ru-RU" dirty="0" smtClean="0"/>
              <a:t>Помните! Через века, через года,- помните!</a:t>
            </a:r>
            <a:br>
              <a:rPr lang="ru-RU" dirty="0" smtClean="0"/>
            </a:br>
            <a:r>
              <a:rPr lang="ru-RU" dirty="0" smtClean="0"/>
              <a:t>О тех, кто уже не придет никогда,- помните!</a:t>
            </a:r>
            <a:br>
              <a:rPr lang="ru-RU" dirty="0" smtClean="0"/>
            </a:br>
            <a:r>
              <a:rPr lang="ru-RU" dirty="0" smtClean="0"/>
              <a:t>Не плачьте! В горле сдержите стоны, горькие стоны.</a:t>
            </a:r>
            <a:br>
              <a:rPr lang="ru-RU" dirty="0" smtClean="0"/>
            </a:br>
            <a:r>
              <a:rPr lang="ru-RU" dirty="0" smtClean="0"/>
              <a:t>Памяти павших будьте достойны! Вечно достойны!</a:t>
            </a:r>
            <a:br>
              <a:rPr lang="ru-RU" dirty="0" smtClean="0"/>
            </a:br>
            <a:r>
              <a:rPr lang="ru-RU" dirty="0" smtClean="0"/>
              <a:t>Хлебом и песней, мечтой и стихами, жизнью просторной,</a:t>
            </a:r>
            <a:br>
              <a:rPr lang="ru-RU" dirty="0" smtClean="0"/>
            </a:br>
            <a:r>
              <a:rPr lang="ru-RU" dirty="0" smtClean="0"/>
              <a:t>Каждой секундой, каждым дыханьем будьте достойны!</a:t>
            </a:r>
          </a:p>
          <a:p>
            <a:r>
              <a:rPr lang="ru-RU" dirty="0" smtClean="0"/>
              <a:t>  </a:t>
            </a:r>
            <a:br>
              <a:rPr lang="ru-RU" dirty="0" smtClean="0"/>
            </a:br>
            <a:r>
              <a:rPr lang="ru-RU" dirty="0" smtClean="0"/>
              <a:t>Люди! Покуда сердца стучатся,- помните!</a:t>
            </a:r>
            <a:br>
              <a:rPr lang="ru-RU" dirty="0" smtClean="0"/>
            </a:br>
            <a:r>
              <a:rPr lang="ru-RU" dirty="0" smtClean="0"/>
              <a:t>Какою ценой завоевано счастье,- пожалуйста, помните!</a:t>
            </a:r>
            <a:br>
              <a:rPr lang="ru-RU" dirty="0" smtClean="0"/>
            </a:br>
            <a:r>
              <a:rPr lang="ru-RU" dirty="0" smtClean="0"/>
              <a:t>Песню свою отправляя в полет,- помните!</a:t>
            </a:r>
            <a:br>
              <a:rPr lang="ru-RU" dirty="0" smtClean="0"/>
            </a:br>
            <a:r>
              <a:rPr lang="ru-RU" dirty="0" smtClean="0"/>
              <a:t>О тех, кто уже никогда не споет,- помните!</a:t>
            </a:r>
            <a:br>
              <a:rPr lang="ru-RU" dirty="0" smtClean="0"/>
            </a:br>
            <a:r>
              <a:rPr lang="ru-RU" dirty="0" smtClean="0"/>
              <a:t>Детям своим расскажите о них, чтоб запомнили!</a:t>
            </a:r>
            <a:br>
              <a:rPr lang="ru-RU" dirty="0" smtClean="0"/>
            </a:br>
            <a:r>
              <a:rPr lang="ru-RU" dirty="0" smtClean="0"/>
              <a:t>Детям детей расскажите о них, чтобы тоже запомнили!</a:t>
            </a:r>
            <a:endParaRPr lang="ru-RU" dirty="0"/>
          </a:p>
        </p:txBody>
      </p:sp>
      <p:pic>
        <p:nvPicPr>
          <p:cNvPr id="5" name="Picture 6" descr="http://duma39.ru/upload/iblock/846/9-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3636936" cy="2730500"/>
          </a:xfrm>
          <a:prstGeom prst="rect">
            <a:avLst/>
          </a:prstGeom>
          <a:noFill/>
        </p:spPr>
      </p:pic>
      <p:pic>
        <p:nvPicPr>
          <p:cNvPr id="7" name="Picture 8" descr="http://www.gifzona.ru/i/9/9_may_2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886200"/>
            <a:ext cx="3359383" cy="2371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29000" y="45720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i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381000"/>
            <a:ext cx="72474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i="1" dirty="0" smtClean="0"/>
              <a:t>Содержание</a:t>
            </a:r>
            <a:endParaRPr lang="ru-RU" sz="8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75260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1. Курочкин Георгий Иванович</a:t>
            </a:r>
          </a:p>
          <a:p>
            <a:r>
              <a:rPr lang="ru-RU" sz="2800" b="1" i="1" dirty="0" smtClean="0"/>
              <a:t>2. </a:t>
            </a:r>
            <a:r>
              <a:rPr lang="ru-RU" sz="2800" b="1" i="1" dirty="0" err="1" smtClean="0"/>
              <a:t>Золотайко</a:t>
            </a:r>
            <a:r>
              <a:rPr lang="ru-RU" sz="2800" b="1" i="1" dirty="0" smtClean="0"/>
              <a:t> Лариса Николаевна</a:t>
            </a:r>
          </a:p>
          <a:p>
            <a:r>
              <a:rPr lang="ru-RU" sz="2800" b="1" i="1" dirty="0" smtClean="0"/>
              <a:t>3. Габдулхаков  Фоат </a:t>
            </a:r>
            <a:r>
              <a:rPr lang="ru-RU" sz="2800" b="1" i="1" dirty="0" err="1" smtClean="0"/>
              <a:t>Габдулхакович</a:t>
            </a:r>
            <a:endParaRPr lang="ru-RU" sz="2800" b="1" i="1" dirty="0" smtClean="0"/>
          </a:p>
          <a:p>
            <a:r>
              <a:rPr lang="ru-RU" sz="2800" b="1" i="1" dirty="0" smtClean="0"/>
              <a:t>4. </a:t>
            </a:r>
            <a:r>
              <a:rPr lang="ru-RU" sz="2800" b="1" i="1" dirty="0" err="1" smtClean="0"/>
              <a:t>Ахметгалимов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Файзрахман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Ахметгалимович</a:t>
            </a:r>
            <a:endParaRPr lang="ru-RU" sz="2800" b="1" i="1" dirty="0" smtClean="0"/>
          </a:p>
          <a:p>
            <a:r>
              <a:rPr lang="ru-RU" sz="2800" b="1" i="1" dirty="0" smtClean="0"/>
              <a:t>5. </a:t>
            </a:r>
            <a:r>
              <a:rPr lang="ru-RU" sz="2800" b="1" i="1" dirty="0" err="1" smtClean="0"/>
              <a:t>Ибатуллин</a:t>
            </a:r>
            <a:r>
              <a:rPr lang="ru-RU" sz="2800" b="1" i="1" dirty="0" smtClean="0"/>
              <a:t>  </a:t>
            </a:r>
            <a:r>
              <a:rPr lang="ru-RU" sz="2800" b="1" i="1" dirty="0" err="1" smtClean="0"/>
              <a:t>Фарит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Ахмедулеевич</a:t>
            </a:r>
            <a:r>
              <a:rPr lang="ru-RU" sz="2800" b="1" i="1" dirty="0" smtClean="0"/>
              <a:t>   </a:t>
            </a:r>
            <a:endParaRPr lang="ru-RU" sz="2800" dirty="0"/>
          </a:p>
        </p:txBody>
      </p:sp>
      <p:pic>
        <p:nvPicPr>
          <p:cNvPr id="82948" name="Picture 4" descr="http://forchild.ucoz.ru/9_/2da1280a84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962400"/>
            <a:ext cx="4324350" cy="2429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6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/>
              <a:t> Курочкин Георгий Иванович</a:t>
            </a:r>
            <a:endParaRPr lang="ru-RU" sz="4800" b="1" i="1" dirty="0"/>
          </a:p>
        </p:txBody>
      </p:sp>
      <p:pic>
        <p:nvPicPr>
          <p:cNvPr id="3" name="Picture 2" descr="https://pp.vk.me/c624120/v624120124/c65e/iri6zaM707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143000"/>
            <a:ext cx="58674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s://pp.vk.me/c624120/v624120124/c665/g8KOthYSgZ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19200"/>
            <a:ext cx="4038600" cy="513659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225689"/>
            <a:ext cx="457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Курочкин Георгий Иванович родился в феврале 1919г. В 1939г. </a:t>
            </a:r>
            <a:br>
              <a:rPr lang="ru-RU" dirty="0" smtClean="0"/>
            </a:br>
            <a:r>
              <a:rPr lang="ru-RU" dirty="0" smtClean="0"/>
              <a:t>Когда началась война, он ещё находился на родине. А корабль, на котором служил прадедушка, был потоплен. </a:t>
            </a:r>
            <a:br>
              <a:rPr lang="ru-RU" dirty="0" smtClean="0"/>
            </a:br>
            <a:r>
              <a:rPr lang="ru-RU" dirty="0" smtClean="0"/>
              <a:t>По возвращении из отпуска, он был зачислен в </a:t>
            </a:r>
            <a:r>
              <a:rPr lang="ru-RU" dirty="0" err="1" smtClean="0"/>
              <a:t>разведроту</a:t>
            </a:r>
            <a:r>
              <a:rPr lang="ru-RU" dirty="0" smtClean="0"/>
              <a:t>. При выполнении задания был ранен в ногу. Находился на излечении в госпитале в городе Батуми. </a:t>
            </a:r>
            <a:br>
              <a:rPr lang="ru-RU" dirty="0" smtClean="0"/>
            </a:br>
            <a:r>
              <a:rPr lang="ru-RU" dirty="0" smtClean="0"/>
              <a:t>После возвращения из госпиталя был зачислен писарем при штабе. </a:t>
            </a:r>
            <a:br>
              <a:rPr lang="ru-RU" dirty="0" smtClean="0"/>
            </a:br>
            <a:r>
              <a:rPr lang="ru-RU" dirty="0" smtClean="0"/>
              <a:t>Прадедушка награждён орденом Великой Отечественной войны, медалями за боевые заслуги, а в мирное время медалями за доблестный труд.</a:t>
            </a:r>
            <a:br>
              <a:rPr lang="ru-RU" dirty="0" smtClean="0"/>
            </a:br>
            <a:r>
              <a:rPr lang="ru-RU" dirty="0" smtClean="0"/>
              <a:t> Пулю удалили только в 1986г. Умер в 2005 г. Ему было 86 лет.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381000"/>
            <a:ext cx="6629400" cy="584775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sz="3200" dirty="0" smtClean="0"/>
              <a:t>Курочкин Георгий Иванович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pp.vk.me/c623929/v623929148/cf4e/SoA6qIXvuQ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19200"/>
            <a:ext cx="7315200" cy="54864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2400" y="228600"/>
            <a:ext cx="876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/>
              <a:t>Золотайко</a:t>
            </a:r>
            <a:r>
              <a:rPr lang="ru-RU" sz="4000" b="1" dirty="0" smtClean="0"/>
              <a:t> Лариса Николаевна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8200" y="1600200"/>
            <a:ext cx="4495800" cy="495300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Золотайко</a:t>
            </a:r>
            <a:r>
              <a:rPr lang="ru-RU" dirty="0" smtClean="0"/>
              <a:t> Лариса Николаевна - заслуженный работник тыла Великой Отечественной Войны Родилась 13 июня 1928 года, Родилась в посёлке Диканька Полтавской области на Украине. Жила и работала во время войны с мамой и тётей в колхозе, который отправлял на фронт мясо, овощи и фрукты. Перенесла голодовку послевоенных лет. После войны закончила педагогический институт и работала учителем иностранных языков с Диканьской средней школе. В данный момент живёт в г. Казани.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err="1" smtClean="0"/>
              <a:t>Золотайко</a:t>
            </a:r>
            <a:r>
              <a:rPr lang="ru-RU" b="0" dirty="0" smtClean="0"/>
              <a:t> Лариса Николаевна</a:t>
            </a:r>
            <a:endParaRPr lang="ru-RU" b="0" dirty="0"/>
          </a:p>
        </p:txBody>
      </p:sp>
      <p:pic>
        <p:nvPicPr>
          <p:cNvPr id="4" name="Picture 2" descr="https://pp.vk.me/c623929/v623929148/cf4e/SoA6qIXvuQ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05000"/>
            <a:ext cx="4194629" cy="3562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pp.vk.me/c623719/v623719171/cf46/1F2Mzk9e3D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431778"/>
            <a:ext cx="6172200" cy="54262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24000" y="0"/>
            <a:ext cx="8305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/>
              <a:t>Габдулхаков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Фоат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Габдулхакович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6680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Участнику Великой Отечественной войны Фоату </a:t>
            </a:r>
            <a:r>
              <a:rPr lang="ru-RU" dirty="0" err="1" smtClean="0"/>
              <a:t>Габдулхакову</a:t>
            </a:r>
            <a:r>
              <a:rPr lang="ru-RU" dirty="0" smtClean="0"/>
              <a:t> из деревни </a:t>
            </a:r>
            <a:r>
              <a:rPr lang="ru-RU" dirty="0" err="1" smtClean="0"/>
              <a:t>Сая</a:t>
            </a:r>
            <a:r>
              <a:rPr lang="ru-RU" dirty="0" smtClean="0"/>
              <a:t> исполнилось 90 лет. Поздравить заслуженного ветерана с юбилеем и с предстоящим Днем Победы приехали глава района Рустам </a:t>
            </a:r>
            <a:r>
              <a:rPr lang="ru-RU" dirty="0" err="1" smtClean="0"/>
              <a:t>Калимуллин</a:t>
            </a:r>
            <a:r>
              <a:rPr lang="ru-RU" dirty="0" smtClean="0"/>
              <a:t>, местные руководители, дети и внуки. Разговор не мог не коснуться военных лет, ведь память о них для фронтовиков самое святое.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Фоат Габдулхаков войну встретил семнадцатилетним пареньком, работая тогда учетчиком в Дубьязской  МТС. В первые же месяцы войны ушли на фронт отец Габдулхак абый и старший брат. В начале лета 1942 года пришла повестка и Фоату. Военный эшелон доставил новобранцев из Татарстана в Москву, где Фоату предстояло получить военную специальность. Проучившись 6 месяцев, он стал стрелком-наводчиком и начал воевать в танковой части. Деревенскому парню, прошедшему трудовую закалку в машинно-тракторной станции, были по плечу фронтовые трудности. Приходилось и гореть, и ломаться, и через реки переправляться. Танкист Фоат Габдулхаков участвовал в боях на Днепре, в освобождении столицы Украины города Киева. Тяжелые бои шли в Польше, особенно за город Краков. Танковая часть, в которой воевал парень из </a:t>
            </a:r>
            <a:r>
              <a:rPr lang="ru-RU" dirty="0" err="1" smtClean="0"/>
              <a:t>Саи</a:t>
            </a:r>
            <a:r>
              <a:rPr lang="ru-RU" dirty="0" smtClean="0"/>
              <a:t>, принимала активное участие в освобождении этого красивейшего из городов Европы.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3048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Фоат Габдулхаков </a:t>
            </a:r>
            <a:r>
              <a:rPr lang="ru-RU" sz="3600" b="1" dirty="0" err="1" smtClean="0"/>
              <a:t>Габдулхакович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pp.vk.me/c624617/v624617171/ce20/c95gA_K9G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3238500" cy="6248400"/>
          </a:xfrm>
          <a:prstGeom prst="rect">
            <a:avLst/>
          </a:prstGeom>
          <a:noFill/>
        </p:spPr>
      </p:pic>
      <p:pic>
        <p:nvPicPr>
          <p:cNvPr id="76804" name="Picture 4" descr="https://pp.vk.me/c623719/v623719171/cf4e/-ZHypfA2pp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304800"/>
            <a:ext cx="4838700" cy="3629026"/>
          </a:xfrm>
          <a:prstGeom prst="rect">
            <a:avLst/>
          </a:prstGeom>
          <a:noFill/>
        </p:spPr>
      </p:pic>
      <p:pic>
        <p:nvPicPr>
          <p:cNvPr id="76806" name="Picture 6" descr="https://pp.vk.me/c623719/v623719171/cf46/1F2Mzk9e3D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4178384"/>
            <a:ext cx="3048000" cy="2679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195</TotalTime>
  <Words>851</Words>
  <Application>Microsoft Office PowerPoint</Application>
  <PresentationFormat>Экран (4:3)</PresentationFormat>
  <Paragraphs>54</Paragraphs>
  <Slides>19</Slides>
  <Notes>18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Наши родственники во время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Золотайко Лариса Николаевна</vt:lpstr>
      <vt:lpstr>Презентация PowerPoint</vt:lpstr>
      <vt:lpstr>Презентация PowerPoint</vt:lpstr>
      <vt:lpstr>Презентация PowerPoint</vt:lpstr>
      <vt:lpstr>Ахметгалимов Файзрахман Ахметгалимович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Стихи Ибатуллина Ф. 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zavuch</cp:lastModifiedBy>
  <cp:revision>26</cp:revision>
  <dcterms:created xsi:type="dcterms:W3CDTF">2014-12-08T14:11:47Z</dcterms:created>
  <dcterms:modified xsi:type="dcterms:W3CDTF">2015-02-12T06:37:24Z</dcterms:modified>
</cp:coreProperties>
</file>